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notesMasterIdLst>
    <p:notesMasterId r:id="rId4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Rumelhart; Hinton; Williams (1986). "Learning representations by back-propagating errors" (PDF). Nature. 323 (6088): 533–536.
Linnainmaa, Seppo (1970). The representation of the cumulative rounding error of an algorithm as a Taylor expansion of the local rounding errors (Masters) (in Finnish). University of Helsinki. pp. 6–7.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Open the floor for questions and clarifications.
- Encourage students to reach out with any questions via email or during office hours.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2024-07-16T09:15:14Z</dcterms:created>
  <dcterms:modified xsi:type="dcterms:W3CDTF">2024-07-16T09:15:14Z</dcterms:modified>
</cp:coreProperties>
</file>